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9" r:id="rId3"/>
    <p:sldId id="257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907" autoAdjust="0"/>
  </p:normalViewPr>
  <p:slideViewPr>
    <p:cSldViewPr snapToGrid="0">
      <p:cViewPr varScale="1">
        <p:scale>
          <a:sx n="68" d="100"/>
          <a:sy n="68" d="100"/>
        </p:scale>
        <p:origin x="5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5174D7-46A3-449F-B3B5-A35BA0D85096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3D87-C831-459A-93CE-68D5EA6DA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96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Which senses the music you play out loud in the environment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93D87-C831-459A-93CE-68D5EA6DAC1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41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they connect to the same power, pass EMI. I tried capacitors. I guess drawing too </a:t>
            </a:r>
            <a:r>
              <a:rPr lang="en-US"/>
              <a:t>much power.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93D87-C831-459A-93CE-68D5EA6DAC1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080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Averaging(noise), interference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93D87-C831-459A-93CE-68D5EA6DAC1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233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orwegiancreations.com/2017/08/what-is-fft-and-how-can-you-implement-it-on-an-arduino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!!BGRectangle">
            <a:extLst>
              <a:ext uri="{FF2B5EF4-FFF2-40B4-BE49-F238E27FC236}">
                <a16:creationId xmlns:a16="http://schemas.microsoft.com/office/drawing/2014/main" id="{44B42A97-2187-442B-BB48-39526296D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3DCD53-4801-5A49-0B97-DA85849629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735"/>
          <a:stretch/>
        </p:blipFill>
        <p:spPr>
          <a:xfrm>
            <a:off x="20" y="10"/>
            <a:ext cx="12191980" cy="4571990"/>
          </a:xfrm>
          <a:prstGeom prst="rect">
            <a:avLst/>
          </a:prstGeom>
        </p:spPr>
      </p:pic>
      <p:sp>
        <p:nvSpPr>
          <p:cNvPr id="12" name="!!Rectangle">
            <a:extLst>
              <a:ext uri="{FF2B5EF4-FFF2-40B4-BE49-F238E27FC236}">
                <a16:creationId xmlns:a16="http://schemas.microsoft.com/office/drawing/2014/main" id="{F40CA114-B78B-4E3B-A785-96745276B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457"/>
            <a:ext cx="12192000" cy="22855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1E962E-C35C-DEF0-CCA0-5A07F2F8B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136" y="5091762"/>
            <a:ext cx="7834193" cy="1264588"/>
          </a:xfrm>
        </p:spPr>
        <p:txBody>
          <a:bodyPr anchor="ctr">
            <a:normAutofit/>
          </a:bodyPr>
          <a:lstStyle/>
          <a:p>
            <a:pPr algn="r"/>
            <a:r>
              <a:rPr lang="en-US" sz="4700"/>
              <a:t>Frequency Spectrum Visualizer</a:t>
            </a:r>
          </a:p>
        </p:txBody>
      </p:sp>
      <p:sp>
        <p:nvSpPr>
          <p:cNvPr id="14" name="!!Line">
            <a:extLst>
              <a:ext uri="{FF2B5EF4-FFF2-40B4-BE49-F238E27FC236}">
                <a16:creationId xmlns:a16="http://schemas.microsoft.com/office/drawing/2014/main" id="{1B1D834C-2707-49B0-A3CE-334D83DFF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5048" y="5266944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51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C14B3F1-8CC5-4623-94B0-4445E3775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51F4C-3AFE-D952-552E-691DF82E1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2320"/>
            <a:ext cx="5254752" cy="2057400"/>
          </a:xfrm>
        </p:spPr>
        <p:txBody>
          <a:bodyPr anchor="b">
            <a:normAutofit/>
          </a:bodyPr>
          <a:lstStyle/>
          <a:p>
            <a:r>
              <a:rPr lang="en-US" sz="4800" dirty="0"/>
              <a:t>Sensors &amp; Actuators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B870C-B9E3-5EBC-0E57-45EB2C40A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624962"/>
            <a:ext cx="4929556" cy="35380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Sound sensor module V1.6 (A  microphone and an amplifier)</a:t>
            </a:r>
          </a:p>
          <a:p>
            <a:r>
              <a:rPr lang="en-US" dirty="0"/>
              <a:t>LCD module MAX7219</a:t>
            </a:r>
          </a:p>
          <a:p>
            <a:r>
              <a:rPr lang="en-US" dirty="0"/>
              <a:t>Press button to change display mode</a:t>
            </a:r>
          </a:p>
          <a:p>
            <a:pPr marL="0" indent="0">
              <a:buNone/>
            </a:pPr>
            <a:endParaRPr lang="en-US" sz="2000" dirty="0"/>
          </a:p>
          <a:p>
            <a:pPr lvl="0"/>
            <a:endParaRPr lang="en-US" sz="2000" dirty="0"/>
          </a:p>
          <a:p>
            <a:pPr lvl="0"/>
            <a:endParaRPr lang="en-US" sz="2000" dirty="0"/>
          </a:p>
          <a:p>
            <a:endParaRPr lang="en-US" sz="20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8EC0F70-6AFD-45BE-8F70-52888FC30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319763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0F022AA-E297-D0BE-56E5-06A051CD2F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81" b="1"/>
          <a:stretch/>
        </p:blipFill>
        <p:spPr>
          <a:xfrm>
            <a:off x="6818278" y="343454"/>
            <a:ext cx="4853685" cy="2934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1D0D32-9B07-493B-7D13-1BFE479CE3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91" r="3" b="14448"/>
          <a:stretch/>
        </p:blipFill>
        <p:spPr>
          <a:xfrm>
            <a:off x="6818278" y="3597883"/>
            <a:ext cx="4853685" cy="293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77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74A53E-9C24-5360-EAA3-3049D9AC9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Circuit Pin Layout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217EF6-44A1-F144-536C-131DF9039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360" y="202130"/>
            <a:ext cx="6435218" cy="646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411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2E5D1-6C73-B3BF-7FD1-EAEC7AF20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A4685-01A2-8CA6-58E3-3B9A9304B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ADC: sampling frequency 38 kHz by setting ADC </a:t>
            </a:r>
            <a:r>
              <a:rPr lang="en-US" dirty="0" err="1"/>
              <a:t>prescaler</a:t>
            </a:r>
            <a:r>
              <a:rPr lang="en-US" dirty="0"/>
              <a:t> to 32</a:t>
            </a:r>
          </a:p>
          <a:p>
            <a:r>
              <a:rPr lang="en-US" dirty="0"/>
              <a:t>Averaging: remove part of the noise in ambient</a:t>
            </a:r>
          </a:p>
          <a:p>
            <a:r>
              <a:rPr lang="en-US" dirty="0"/>
              <a:t>FFT: the number of samples in each calculation is 64</a:t>
            </a:r>
          </a:p>
          <a:p>
            <a:r>
              <a:rPr lang="en-US" dirty="0"/>
              <a:t>Displayed on LCD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128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F9E8C-DF73-246C-343E-D881D614D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887A8-25AE-4394-EC7A-50C815CCD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Existing project that displays the frequency spectrum of audio signal </a:t>
            </a:r>
            <a:r>
              <a:rPr lang="en-US" b="0" i="0" dirty="0">
                <a:solidFill>
                  <a:srgbClr val="000000"/>
                </a:solidFill>
                <a:effectLst/>
                <a:latin typeface="typonine sans regular"/>
              </a:rPr>
              <a:t>fed from headphone output or Line-out of music system</a:t>
            </a:r>
            <a:endParaRPr lang="en-US" dirty="0"/>
          </a:p>
          <a:p>
            <a:r>
              <a:rPr lang="en-US" dirty="0"/>
              <a:t>Use FFT to process data. Code source from: </a:t>
            </a:r>
            <a:r>
              <a:rPr lang="en-US" dirty="0">
                <a:hlinkClick r:id="rId3"/>
              </a:rPr>
              <a:t>https://www.norwegiancreations.com/2017/08/what-is-fft-and-how-can-you-implement-it-on-an-arduino/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855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3B426-804E-0841-122D-30D60B6BD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B01B9-D639-5B0B-8046-ADB6EA6F4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113" y="1173873"/>
            <a:ext cx="10515600" cy="4351338"/>
          </a:xfrm>
        </p:spPr>
        <p:txBody>
          <a:bodyPr/>
          <a:lstStyle/>
          <a:p>
            <a:r>
              <a:rPr lang="en-US" dirty="0"/>
              <a:t>Five display modes: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CA43C2-F9F9-A25E-F805-227112A37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13" y="1614002"/>
            <a:ext cx="5387375" cy="18149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184AA1-C1ED-FC61-1DCE-6BE063A3B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9488" y="1609672"/>
            <a:ext cx="5381681" cy="18149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0BCEA7-B2FA-2915-3764-FD85C072D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936" y="3413947"/>
            <a:ext cx="5530064" cy="18762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122E20-F921-EE61-497E-2F663B0650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7943" y="3409932"/>
            <a:ext cx="5309385" cy="178993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09C856F-06F2-CC5B-FA28-B4D7B437E9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8949" y="5077215"/>
            <a:ext cx="5261077" cy="173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085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FC56EFBB-B836-52EC-4884-FA27A256E76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908884"/>
          </a:xfrm>
        </p:spPr>
      </p:pic>
    </p:spTree>
    <p:extLst>
      <p:ext uri="{BB962C8B-B14F-4D97-AF65-F5344CB8AC3E}">
        <p14:creationId xmlns:p14="http://schemas.microsoft.com/office/powerpoint/2010/main" val="1505001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3572-F069-E568-A038-77A6928C3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D629-1A82-C038-2D71-0152D3254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high-pass filter in the program for ambient noise.</a:t>
            </a:r>
          </a:p>
          <a:p>
            <a:r>
              <a:rPr lang="en-US" dirty="0"/>
              <a:t>Another way to eliminate interference transmitted through power line instead of using 2 power cables.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507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184</Words>
  <Application>Microsoft Office PowerPoint</Application>
  <PresentationFormat>Widescreen</PresentationFormat>
  <Paragraphs>27</Paragraphs>
  <Slides>8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typonine sans regular</vt:lpstr>
      <vt:lpstr>Arial</vt:lpstr>
      <vt:lpstr>Calibri</vt:lpstr>
      <vt:lpstr>Tw Cen MT</vt:lpstr>
      <vt:lpstr>Office 主题</vt:lpstr>
      <vt:lpstr>Frequency Spectrum Visualizer</vt:lpstr>
      <vt:lpstr>Sensors &amp; Actuators </vt:lpstr>
      <vt:lpstr>Circuit Pin Layout</vt:lpstr>
      <vt:lpstr>Data Flow</vt:lpstr>
      <vt:lpstr>External Resources</vt:lpstr>
      <vt:lpstr>Outcome</vt:lpstr>
      <vt:lpstr>PowerPoint Presentation</vt:lpstr>
      <vt:lpstr>Two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Spectrum Visualizer</dc:title>
  <dc:creator>lydia an</dc:creator>
  <cp:lastModifiedBy>An, Yining</cp:lastModifiedBy>
  <cp:revision>6</cp:revision>
  <dcterms:created xsi:type="dcterms:W3CDTF">2022-12-14T01:31:38Z</dcterms:created>
  <dcterms:modified xsi:type="dcterms:W3CDTF">2022-12-15T11:36:32Z</dcterms:modified>
</cp:coreProperties>
</file>

<file path=docProps/thumbnail.jpeg>
</file>